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1" r:id="rId17"/>
    <p:sldId id="269" r:id="rId18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r>
              <a:rPr lang="en-US"/>
              <a:t>.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7556500" cy="868045"/>
          </a:xfrm>
        </p:spPr>
        <p:txBody>
          <a:bodyPr>
            <a:normAutofit fontScale="80000"/>
          </a:bodyPr>
          <a:p>
            <a:r>
              <a:rPr lang="en-US">
                <a:sym typeface="+mn-ea"/>
              </a:rPr>
              <a:t>Go to firebase console: https://console.firebase.google.com/u/1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Click on Add button to create new project</a:t>
            </a:r>
            <a:endParaRPr lang="en-US">
              <a:sym typeface="+mn-ea"/>
            </a:endParaRPr>
          </a:p>
          <a:p>
            <a:endParaRPr lang="en-US">
              <a:sym typeface="+mn-ea"/>
            </a:endParaRPr>
          </a:p>
          <a:p>
            <a:endParaRPr lang="en-US"/>
          </a:p>
        </p:txBody>
      </p:sp>
      <p:pic>
        <p:nvPicPr>
          <p:cNvPr id="5" name="Picture 4" descr="Screenshot 2022-10-24 at 10.36.52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7900" y="1753235"/>
            <a:ext cx="10057765" cy="48717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1638300" cy="410845"/>
          </a:xfrm>
        </p:spPr>
        <p:txBody>
          <a:bodyPr>
            <a:normAutofit fontScale="45000"/>
          </a:bodyPr>
          <a:p>
            <a:r>
              <a:rPr lang="en-US"/>
              <a:t>Project Screen shots</a:t>
            </a:r>
            <a:endParaRPr lang="en-US"/>
          </a:p>
        </p:txBody>
      </p:sp>
      <p:pic>
        <p:nvPicPr>
          <p:cNvPr id="4" name="Picture 3" descr="Screenshot 2022-10-24 at 10.42.32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9520" y="1081405"/>
            <a:ext cx="10057765" cy="56083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1638300" cy="410845"/>
          </a:xfrm>
        </p:spPr>
        <p:txBody>
          <a:bodyPr>
            <a:normAutofit fontScale="65000"/>
          </a:bodyPr>
          <a:p>
            <a:r>
              <a:rPr lang="en-US"/>
              <a:t>Project Videos</a:t>
            </a:r>
            <a:endParaRPr lang="en-US"/>
          </a:p>
        </p:txBody>
      </p:sp>
      <p:pic>
        <p:nvPicPr>
          <p:cNvPr id="5" name="Picture 4" descr="Screenshot 2022-10-24 at 10.46.09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6825" y="1081405"/>
            <a:ext cx="10057765" cy="55111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2320290" cy="410845"/>
          </a:xfrm>
        </p:spPr>
        <p:txBody>
          <a:bodyPr>
            <a:normAutofit fontScale="75000"/>
          </a:bodyPr>
          <a:p>
            <a:r>
              <a:rPr lang="en-US"/>
              <a:t>Project Performance</a:t>
            </a:r>
            <a:endParaRPr lang="en-US"/>
          </a:p>
        </p:txBody>
      </p:sp>
      <p:pic>
        <p:nvPicPr>
          <p:cNvPr id="4" name="Picture 3" descr="Screenshot 2022-10-24 at 10.47.01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5235" y="1157605"/>
            <a:ext cx="10057765" cy="5359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2320290" cy="410845"/>
          </a:xfrm>
        </p:spPr>
        <p:txBody>
          <a:bodyPr>
            <a:normAutofit fontScale="75000"/>
          </a:bodyPr>
          <a:p>
            <a:r>
              <a:rPr lang="en-US"/>
              <a:t>Project Accessibility</a:t>
            </a:r>
            <a:endParaRPr lang="en-US"/>
          </a:p>
        </p:txBody>
      </p:sp>
      <p:pic>
        <p:nvPicPr>
          <p:cNvPr id="5" name="Picture 4" descr="Screenshot 2022-10-24 at 10.43.40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0790" y="1081405"/>
            <a:ext cx="10057765" cy="55257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4115" y="670560"/>
            <a:ext cx="3547745" cy="410845"/>
          </a:xfrm>
        </p:spPr>
        <p:txBody>
          <a:bodyPr>
            <a:normAutofit fontScale="85000"/>
          </a:bodyPr>
          <a:p>
            <a:r>
              <a:rPr lang="en-US"/>
              <a:t>Cloud Storage(Data base)</a:t>
            </a:r>
            <a:endParaRPr lang="en-US"/>
          </a:p>
          <a:p>
            <a:endParaRPr lang="en-US"/>
          </a:p>
        </p:txBody>
      </p:sp>
      <p:pic>
        <p:nvPicPr>
          <p:cNvPr id="5" name="Picture 4" descr="Screenshot 2022-10-24 at 10.48.37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1157605"/>
            <a:ext cx="10057765" cy="56108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8380" y="670560"/>
            <a:ext cx="7630795" cy="410845"/>
          </a:xfrm>
        </p:spPr>
        <p:txBody>
          <a:bodyPr>
            <a:normAutofit fontScale="75000"/>
          </a:bodyPr>
          <a:p>
            <a:r>
              <a:rPr lang="en-US"/>
              <a:t>(Test Results) Project Configuration, Objects, Permission and life cycle</a:t>
            </a:r>
            <a:endParaRPr lang="en-US"/>
          </a:p>
          <a:p>
            <a:endParaRPr lang="en-US"/>
          </a:p>
        </p:txBody>
      </p:sp>
      <p:pic>
        <p:nvPicPr>
          <p:cNvPr id="4" name="Picture 3" descr="Screenshot 2022-10-24 at 10.49.02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7300" y="1081405"/>
            <a:ext cx="10057765" cy="584644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4064000" cy="410845"/>
          </a:xfrm>
        </p:spPr>
        <p:txBody>
          <a:bodyPr>
            <a:normAutofit fontScale="85000"/>
          </a:bodyPr>
          <a:p>
            <a:r>
              <a:rPr lang="en-US">
                <a:sym typeface="+mn-ea"/>
              </a:rPr>
              <a:t>Enter Name of the project</a:t>
            </a:r>
            <a:endParaRPr lang="en-US">
              <a:sym typeface="+mn-ea"/>
            </a:endParaRPr>
          </a:p>
          <a:p>
            <a:endParaRPr lang="en-US"/>
          </a:p>
        </p:txBody>
      </p:sp>
      <p:pic>
        <p:nvPicPr>
          <p:cNvPr id="4" name="Picture 3" descr="Screenshot 2022-10-24 at 10.51.47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257935"/>
            <a:ext cx="10057765" cy="53784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1212850"/>
            <a:ext cx="3661410" cy="2455545"/>
          </a:xfrm>
        </p:spPr>
        <p:txBody>
          <a:bodyPr>
            <a:normAutofit lnSpcReduction="10000"/>
          </a:bodyPr>
          <a:p>
            <a:r>
              <a:rPr lang="en-US">
                <a:sym typeface="+mn-ea"/>
              </a:rPr>
              <a:t>Google analytics  provides following services</a:t>
            </a:r>
            <a:endParaRPr lang="en-US">
              <a:sym typeface="+mn-ea"/>
            </a:endParaRPr>
          </a:p>
          <a:p>
            <a:r>
              <a:rPr lang="en-US"/>
              <a:t>1. A/B Testing</a:t>
            </a:r>
            <a:endParaRPr lang="en-US"/>
          </a:p>
          <a:p>
            <a:r>
              <a:rPr lang="en-US"/>
              <a:t>2. Crash analytics</a:t>
            </a:r>
            <a:endParaRPr lang="en-US"/>
          </a:p>
          <a:p>
            <a:r>
              <a:rPr lang="en-US"/>
              <a:t>3. App reporting</a:t>
            </a:r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Screenshot 2022-10-24 at 10.51.58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99025" y="306705"/>
            <a:ext cx="5997575" cy="64566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9880600" cy="410845"/>
          </a:xfrm>
        </p:spPr>
        <p:txBody>
          <a:bodyPr>
            <a:normAutofit fontScale="65000"/>
          </a:bodyPr>
          <a:p>
            <a:r>
              <a:rPr lang="en-US">
                <a:sym typeface="+mn-ea"/>
              </a:rPr>
              <a:t>After created the project user goto User dashboard and click on “Test lab” on the left side of drawer</a:t>
            </a:r>
            <a:endParaRPr lang="en-US"/>
          </a:p>
        </p:txBody>
      </p:sp>
      <p:pic>
        <p:nvPicPr>
          <p:cNvPr id="5" name="Picture 4" descr="Screenshot 2022-10-24 at 10.37.05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2900" y="1157605"/>
            <a:ext cx="10057765" cy="58921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8615" y="385445"/>
            <a:ext cx="9181465" cy="410845"/>
          </a:xfrm>
        </p:spPr>
        <p:txBody>
          <a:bodyPr>
            <a:normAutofit fontScale="85000"/>
          </a:bodyPr>
          <a:p>
            <a:r>
              <a:rPr lang="en-US">
                <a:sym typeface="+mn-ea"/>
              </a:rPr>
              <a:t>You can test project with uploading .APK(Android), .</a:t>
            </a:r>
            <a:r>
              <a:rPr lang="en-US">
                <a:sym typeface="+mn-ea"/>
              </a:rPr>
              <a:t>IPA</a:t>
            </a:r>
            <a:r>
              <a:rPr lang="en-US">
                <a:sym typeface="+mn-ea"/>
              </a:rPr>
              <a:t>(iOS)</a:t>
            </a:r>
            <a:endParaRPr lang="en-US">
              <a:sym typeface="+mn-ea"/>
            </a:endParaRPr>
          </a:p>
          <a:p>
            <a:endParaRPr lang="en-US"/>
          </a:p>
        </p:txBody>
      </p:sp>
      <p:pic>
        <p:nvPicPr>
          <p:cNvPr id="5" name="Picture 4" descr="Screenshot 2022-10-27 at 2.00.11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8615" y="1157605"/>
            <a:ext cx="5643245" cy="5462905"/>
          </a:xfrm>
          <a:prstGeom prst="rect">
            <a:avLst/>
          </a:prstGeom>
        </p:spPr>
      </p:pic>
      <p:pic>
        <p:nvPicPr>
          <p:cNvPr id="6" name="Picture 5" descr="Screenshot 2022-10-27 at 2.03.4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50" y="1157605"/>
            <a:ext cx="5728970" cy="54635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9880600" cy="410845"/>
          </a:xfrm>
        </p:spPr>
        <p:txBody>
          <a:bodyPr>
            <a:normAutofit fontScale="85000"/>
          </a:bodyPr>
          <a:p>
            <a:r>
              <a:rPr lang="en-US"/>
              <a:t>Testing Completetd with “Passed”</a:t>
            </a:r>
            <a:endParaRPr lang="en-US"/>
          </a:p>
        </p:txBody>
      </p:sp>
      <p:pic>
        <p:nvPicPr>
          <p:cNvPr id="4" name="Picture 3" descr="Screenshot 2022-10-24 at 10.39.20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0300" y="1157605"/>
            <a:ext cx="10057765" cy="53803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2225040" cy="410845"/>
          </a:xfrm>
        </p:spPr>
        <p:txBody>
          <a:bodyPr>
            <a:normAutofit fontScale="85000"/>
          </a:bodyPr>
          <a:p>
            <a:r>
              <a:rPr lang="en-US"/>
              <a:t>Testing Issues</a:t>
            </a:r>
            <a:endParaRPr lang="en-US"/>
          </a:p>
        </p:txBody>
      </p:sp>
      <p:pic>
        <p:nvPicPr>
          <p:cNvPr id="5" name="Picture 4" descr="Screenshot 2022-10-24 at 10.41.09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1130" y="1006475"/>
            <a:ext cx="10057765" cy="54444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1148080" cy="410845"/>
          </a:xfrm>
        </p:spPr>
        <p:txBody>
          <a:bodyPr>
            <a:normAutofit fontScale="85000"/>
          </a:bodyPr>
          <a:p>
            <a:r>
              <a:rPr lang="en-US"/>
              <a:t>Robo</a:t>
            </a:r>
            <a:endParaRPr lang="en-US"/>
          </a:p>
        </p:txBody>
      </p:sp>
      <p:pic>
        <p:nvPicPr>
          <p:cNvPr id="4" name="Picture 3" descr="Screenshot 2022-10-24 at 10.44.28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3975" y="1157605"/>
            <a:ext cx="10058400" cy="54070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700" y="796290"/>
            <a:ext cx="1473200" cy="361315"/>
          </a:xfrm>
        </p:spPr>
        <p:txBody>
          <a:bodyPr>
            <a:normAutofit fontScale="90000"/>
          </a:bodyPr>
          <a:p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670560"/>
            <a:ext cx="1148080" cy="410845"/>
          </a:xfrm>
        </p:spPr>
        <p:txBody>
          <a:bodyPr>
            <a:normAutofit fontScale="55000"/>
          </a:bodyPr>
          <a:p>
            <a:r>
              <a:rPr lang="en-US"/>
              <a:t>Project Logs</a:t>
            </a:r>
            <a:endParaRPr lang="en-US"/>
          </a:p>
        </p:txBody>
      </p:sp>
      <p:pic>
        <p:nvPicPr>
          <p:cNvPr id="5" name="Picture 4" descr="Screenshot 2022-10-24 at 10.45.33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8565" y="993140"/>
            <a:ext cx="10057765" cy="546163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645</Words>
  <Application>WPS Writer</Application>
  <PresentationFormat>Widescreen</PresentationFormat>
  <Paragraphs>72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SimSun</vt:lpstr>
      <vt:lpstr>Wingdings</vt:lpstr>
      <vt:lpstr>Arial Unicode MS</vt:lpstr>
      <vt:lpstr>Calibri Light</vt:lpstr>
      <vt:lpstr>Helvetica Neue</vt:lpstr>
      <vt:lpstr>Calibri</vt:lpstr>
      <vt:lpstr>微软雅黑</vt:lpstr>
      <vt:lpstr>汉仪旗黑</vt:lpstr>
      <vt:lpstr>宋体-简</vt:lpstr>
      <vt:lpstr>Office Theme</vt:lpstr>
      <vt:lpstr>PowerPoint 演示文稿</vt:lpstr>
      <vt:lpstr> .</vt:lpstr>
      <vt:lpstr>  </vt:lpstr>
      <vt:lpstr>  </vt:lpstr>
      <vt:lpstr>  </vt:lpstr>
      <vt:lpstr>  </vt:lpstr>
      <vt:lpstr>  </vt:lpstr>
      <vt:lpstr>  </vt:lpstr>
      <vt:lpstr>  </vt:lpstr>
      <vt:lpstr>  </vt:lpstr>
      <vt:lpstr>  </vt:lpstr>
      <vt:lpstr>  </vt:lpstr>
      <vt:lpstr>  </vt:lpstr>
      <vt:lpstr>  </vt:lpstr>
      <vt:lpstr>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_x000B_.</dc:title>
  <dc:creator>mac</dc:creator>
  <cp:lastModifiedBy>mac</cp:lastModifiedBy>
  <cp:revision>1</cp:revision>
  <dcterms:created xsi:type="dcterms:W3CDTF">2022-10-27T09:05:25Z</dcterms:created>
  <dcterms:modified xsi:type="dcterms:W3CDTF">2022-10-27T09:05:25Z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1033-3.2.0.6442</vt:lpwstr>
  </property>
</Properties>
</file>

<file path=docProps/thumbnail.jpeg>
</file>